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7" r:id="rId1"/>
  </p:sldMasterIdLst>
  <p:sldIdLst>
    <p:sldId id="256" r:id="rId2"/>
    <p:sldId id="257" r:id="rId3"/>
    <p:sldId id="270" r:id="rId4"/>
    <p:sldId id="271" r:id="rId5"/>
    <p:sldId id="268" r:id="rId6"/>
    <p:sldId id="269" r:id="rId7"/>
    <p:sldId id="260" r:id="rId8"/>
    <p:sldId id="259" r:id="rId9"/>
    <p:sldId id="258" r:id="rId10"/>
    <p:sldId id="261" r:id="rId11"/>
    <p:sldId id="264" r:id="rId12"/>
    <p:sldId id="262" r:id="rId13"/>
    <p:sldId id="263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FFF4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341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/>
              <a:pPr/>
              <a:t>‹#›</a:t>
            </a:fld>
            <a:endParaRPr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912D74C0-070F-2845-BA03-F5238A0647C0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67BD3FE6-34A8-8A4C-934E-EE01CE0FE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  <p:sldLayoutId id="2147483767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10.xml"/><Relationship Id="rId20" Type="http://schemas.openxmlformats.org/officeDocument/2006/relationships/slide" Target="slide15.xml"/><Relationship Id="rId21" Type="http://schemas.openxmlformats.org/officeDocument/2006/relationships/slide" Target="slide16.xml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26.png"/><Relationship Id="rId26" Type="http://schemas.openxmlformats.org/officeDocument/2006/relationships/slide" Target="slide5.xml"/><Relationship Id="rId27" Type="http://schemas.openxmlformats.org/officeDocument/2006/relationships/slide" Target="slide6.xml"/><Relationship Id="rId28" Type="http://schemas.openxmlformats.org/officeDocument/2006/relationships/slide" Target="slide3.xml"/><Relationship Id="rId29" Type="http://schemas.openxmlformats.org/officeDocument/2006/relationships/slide" Target="slide4.xml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jpeg"/><Relationship Id="rId13" Type="http://schemas.openxmlformats.org/officeDocument/2006/relationships/slide" Target="slide11.xml"/><Relationship Id="rId14" Type="http://schemas.openxmlformats.org/officeDocument/2006/relationships/image" Target="../media/image20.jpeg"/><Relationship Id="rId15" Type="http://schemas.openxmlformats.org/officeDocument/2006/relationships/slide" Target="slide12.xml"/><Relationship Id="rId16" Type="http://schemas.openxmlformats.org/officeDocument/2006/relationships/image" Target="../media/image21.gif"/><Relationship Id="rId17" Type="http://schemas.openxmlformats.org/officeDocument/2006/relationships/slide" Target="slide13.xml"/><Relationship Id="rId18" Type="http://schemas.openxmlformats.org/officeDocument/2006/relationships/image" Target="../media/image22.jpeg"/><Relationship Id="rId19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gif"/><Relationship Id="rId6" Type="http://schemas.openxmlformats.org/officeDocument/2006/relationships/slide" Target="slide8.xml"/><Relationship Id="rId7" Type="http://schemas.openxmlformats.org/officeDocument/2006/relationships/slide" Target="slide9.xml"/><Relationship Id="rId8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Buddhism- 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Buddhism and its facts!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news got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Nobody really knew about Buddhism until people started to talk about it.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871550" y="5791200"/>
            <a:ext cx="1272450" cy="1066800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got the news 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news was spread by a man named, Ashoka. </a:t>
            </a:r>
          </a:p>
          <a:p>
            <a:r>
              <a:rPr lang="en-US" dirty="0" smtClean="0"/>
              <a:t>Soon the news about Buddhism got outside of India, and went all over.</a:t>
            </a: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7851913" y="5554870"/>
            <a:ext cx="1292087" cy="130313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Buddhism-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brought ideas for “The Four Noble Truths” 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549028" y="5120506"/>
            <a:ext cx="678985" cy="670694"/>
          </a:xfrm>
          <a:prstGeom prst="actionButtonHome">
            <a:avLst/>
          </a:prstGeom>
          <a:solidFill>
            <a:srgbClr val="FF00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facts………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0" y="1735138"/>
            <a:ext cx="7313613" cy="4056062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40154" y="104007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9712" y="1951316"/>
            <a:ext cx="57522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Unlike the Hinduism Buddhism only has 1 god. </a:t>
            </a:r>
          </a:p>
          <a:p>
            <a:r>
              <a:rPr lang="en-US" sz="3200" dirty="0" smtClean="0"/>
              <a:t>    </a:t>
            </a:r>
          </a:p>
          <a:p>
            <a:r>
              <a:rPr lang="en-US" sz="3200" dirty="0" smtClean="0"/>
              <a:t>They had no groups of gods!</a:t>
            </a:r>
            <a:endParaRPr lang="en-US" sz="3200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7331972" y="5630247"/>
            <a:ext cx="1812028" cy="1227753"/>
          </a:xfrm>
          <a:prstGeom prst="actionButtonHom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facts!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Buddhism all people are equal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0" y="4337875"/>
            <a:ext cx="9144000" cy="2520125"/>
          </a:xfrm>
          <a:prstGeom prst="actionButtonHome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happiness!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believed if you practiced Buddhism then you would be happy.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462660" y="3742260"/>
            <a:ext cx="681340" cy="3115740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313613" cy="5791200"/>
          </a:xfrm>
        </p:spPr>
        <p:txBody>
          <a:bodyPr/>
          <a:lstStyle/>
          <a:p>
            <a:r>
              <a:rPr lang="en-US" dirty="0" smtClean="0"/>
              <a:t>There was never more than 1 god in Buddhism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010409_0713_0786_v__v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5930" r="-35930"/>
          <a:stretch>
            <a:fillRect/>
          </a:stretch>
        </p:blipFill>
        <p:spPr>
          <a:xfrm>
            <a:off x="986559" y="180287"/>
            <a:ext cx="1673897" cy="1625600"/>
          </a:xfrm>
        </p:spPr>
      </p:pic>
      <p:pic>
        <p:nvPicPr>
          <p:cNvPr id="4" name="Picture 3" descr="alp12030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18" y="180288"/>
            <a:ext cx="1003300" cy="1625600"/>
          </a:xfrm>
          <a:prstGeom prst="rect">
            <a:avLst/>
          </a:prstGeom>
        </p:spPr>
      </p:pic>
      <p:pic>
        <p:nvPicPr>
          <p:cNvPr id="7" name="Picture 6" descr="alp43027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8505" y="180287"/>
            <a:ext cx="1031781" cy="162560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7123546" y="5386532"/>
            <a:ext cx="2020454" cy="1471468"/>
          </a:xfrm>
          <a:prstGeom prst="actionButtonForwardNext">
            <a:avLst/>
          </a:prstGeom>
          <a:solidFill>
            <a:schemeClr val="accent1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 descr="000.thm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0286" y="180287"/>
            <a:ext cx="1128074" cy="679669"/>
          </a:xfrm>
          <a:prstGeom prst="rect">
            <a:avLst/>
          </a:prstGeom>
        </p:spPr>
      </p:pic>
      <p:sp>
        <p:nvSpPr>
          <p:cNvPr id="22" name="Action Button: Custom 21">
            <a:hlinkClick r:id="rId6" action="ppaction://hlinksldjump" highlightClick="1"/>
          </p:cNvPr>
          <p:cNvSpPr/>
          <p:nvPr/>
        </p:nvSpPr>
        <p:spPr>
          <a:xfrm>
            <a:off x="3330286" y="194733"/>
            <a:ext cx="1128074" cy="679668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Action Button: Custom 23">
            <a:hlinkClick r:id="rId7" action="ppaction://hlinksldjump" highlightClick="1"/>
          </p:cNvPr>
          <p:cNvSpPr/>
          <p:nvPr/>
        </p:nvSpPr>
        <p:spPr>
          <a:xfrm>
            <a:off x="334818" y="180288"/>
            <a:ext cx="2995468" cy="1625599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 descr="000803_1062_0330_v__v.th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818" y="1805887"/>
            <a:ext cx="1003300" cy="1179330"/>
          </a:xfrm>
          <a:prstGeom prst="rect">
            <a:avLst/>
          </a:prstGeom>
        </p:spPr>
      </p:pic>
      <p:sp>
        <p:nvSpPr>
          <p:cNvPr id="27" name="Action Button: Custom 26">
            <a:hlinkClick r:id="rId9" action="ppaction://hlinksldjump" highlightClick="1"/>
          </p:cNvPr>
          <p:cNvSpPr/>
          <p:nvPr/>
        </p:nvSpPr>
        <p:spPr>
          <a:xfrm>
            <a:off x="334818" y="1805887"/>
            <a:ext cx="1003300" cy="117933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60456" y="1805888"/>
            <a:ext cx="735303" cy="7180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58360" y="180287"/>
            <a:ext cx="1625600" cy="110490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pic>
        <p:nvPicPr>
          <p:cNvPr id="26" name="Picture 25" descr="000803_1058_3776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8118" y="1805887"/>
            <a:ext cx="1282700" cy="1179330"/>
          </a:xfrm>
          <a:prstGeom prst="rect">
            <a:avLst/>
          </a:prstGeom>
        </p:spPr>
      </p:pic>
      <p:sp>
        <p:nvSpPr>
          <p:cNvPr id="29" name="Action Button: Custom 28">
            <a:hlinkClick r:id="rId13" action="ppaction://hlinksldjump" highlightClick="1"/>
          </p:cNvPr>
          <p:cNvSpPr/>
          <p:nvPr/>
        </p:nvSpPr>
        <p:spPr>
          <a:xfrm>
            <a:off x="1338118" y="1805887"/>
            <a:ext cx="1282700" cy="117933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 descr="000803_1080_2518_v__v.thm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4386" y="1285187"/>
            <a:ext cx="939800" cy="1625600"/>
          </a:xfrm>
          <a:prstGeom prst="rect">
            <a:avLst/>
          </a:prstGeom>
        </p:spPr>
      </p:pic>
      <p:sp>
        <p:nvSpPr>
          <p:cNvPr id="33" name="Action Button: Custom 32">
            <a:hlinkClick r:id="rId15" action="ppaction://hlinksldjump" highlightClick="1"/>
          </p:cNvPr>
          <p:cNvSpPr/>
          <p:nvPr/>
        </p:nvSpPr>
        <p:spPr>
          <a:xfrm>
            <a:off x="4384386" y="1285187"/>
            <a:ext cx="9398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4" name="Picture 33" descr="bori1615.thm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83960" y="180287"/>
            <a:ext cx="1865086" cy="176942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597054" y="719233"/>
            <a:ext cx="505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355749" y="534567"/>
            <a:ext cx="505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754394" y="1285188"/>
            <a:ext cx="601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</a:t>
            </a:r>
            <a:endParaRPr lang="en-US" dirty="0"/>
          </a:p>
        </p:txBody>
      </p:sp>
      <p:sp>
        <p:nvSpPr>
          <p:cNvPr id="39" name="Action Button: Custom 38">
            <a:hlinkClick r:id="rId17" action="ppaction://hlinksldjump" highlightClick="1"/>
          </p:cNvPr>
          <p:cNvSpPr/>
          <p:nvPr/>
        </p:nvSpPr>
        <p:spPr>
          <a:xfrm>
            <a:off x="6083960" y="180288"/>
            <a:ext cx="1865086" cy="1769427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" name="Picture 39" descr="000803_1054_6325_v__v.thb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7658" y="2985217"/>
            <a:ext cx="2220919" cy="2081318"/>
          </a:xfrm>
          <a:prstGeom prst="rect">
            <a:avLst/>
          </a:prstGeom>
        </p:spPr>
      </p:pic>
      <p:sp>
        <p:nvSpPr>
          <p:cNvPr id="41" name="Action Button: Custom 40">
            <a:hlinkClick r:id="rId19" action="ppaction://hlinksldjump" highlightClick="1"/>
          </p:cNvPr>
          <p:cNvSpPr/>
          <p:nvPr/>
        </p:nvSpPr>
        <p:spPr>
          <a:xfrm>
            <a:off x="227658" y="2985217"/>
            <a:ext cx="2220919" cy="2081318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= </a:t>
            </a:r>
          </a:p>
          <a:p>
            <a:pPr algn="ctr"/>
            <a:r>
              <a:rPr lang="en-US" dirty="0" smtClean="0"/>
              <a:t>equal</a:t>
            </a:r>
            <a:endParaRPr lang="en-US" dirty="0"/>
          </a:p>
        </p:txBody>
      </p:sp>
      <p:sp>
        <p:nvSpPr>
          <p:cNvPr id="42" name="Smiley Face 41"/>
          <p:cNvSpPr/>
          <p:nvPr/>
        </p:nvSpPr>
        <p:spPr>
          <a:xfrm>
            <a:off x="2660456" y="2523957"/>
            <a:ext cx="1933631" cy="1418565"/>
          </a:xfrm>
          <a:prstGeom prst="smileyFace">
            <a:avLst/>
          </a:prstGeom>
          <a:solidFill>
            <a:srgbClr val="660066">
              <a:alpha val="4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ction Button: Custom 43">
            <a:hlinkClick r:id="rId20" action="ppaction://hlinksldjump" highlightClick="1"/>
          </p:cNvPr>
          <p:cNvSpPr/>
          <p:nvPr/>
        </p:nvSpPr>
        <p:spPr>
          <a:xfrm>
            <a:off x="2904435" y="2661478"/>
            <a:ext cx="1479951" cy="1281044"/>
          </a:xfrm>
          <a:prstGeom prst="actionButtonBlank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Action Button: Custom 44">
            <a:hlinkClick r:id="rId21" action="ppaction://hlinksldjump" highlightClick="1"/>
          </p:cNvPr>
          <p:cNvSpPr/>
          <p:nvPr/>
        </p:nvSpPr>
        <p:spPr>
          <a:xfrm>
            <a:off x="4458360" y="180288"/>
            <a:ext cx="1625600" cy="1104900"/>
          </a:xfrm>
          <a:prstGeom prst="actionButtonBlank">
            <a:avLst/>
          </a:prstGeom>
          <a:solidFill>
            <a:srgbClr val="5FFF47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74277" y="5232400"/>
            <a:ext cx="1625600" cy="16129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61377" y="5232400"/>
            <a:ext cx="1612900" cy="16256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35777" y="5245100"/>
            <a:ext cx="1625600" cy="16129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0" y="5232400"/>
            <a:ext cx="1612900" cy="1625600"/>
          </a:xfrm>
          <a:prstGeom prst="rect">
            <a:avLst/>
          </a:prstGeom>
        </p:spPr>
      </p:pic>
      <p:sp>
        <p:nvSpPr>
          <p:cNvPr id="46" name="Action Button: Custom 45">
            <a:hlinkClick r:id="rId26" action="ppaction://hlinksldjump" highlightClick="1"/>
          </p:cNvPr>
          <p:cNvSpPr/>
          <p:nvPr/>
        </p:nvSpPr>
        <p:spPr>
          <a:xfrm>
            <a:off x="0" y="5245100"/>
            <a:ext cx="1635777" cy="16002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ction Button: Custom 46">
            <a:hlinkClick r:id="rId27" action="ppaction://hlinksldjump" highlightClick="1"/>
          </p:cNvPr>
          <p:cNvSpPr/>
          <p:nvPr/>
        </p:nvSpPr>
        <p:spPr>
          <a:xfrm>
            <a:off x="1635777" y="5245100"/>
            <a:ext cx="1759982" cy="16129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ction Button: Custom 47">
            <a:hlinkClick r:id="rId28" action="ppaction://hlinksldjump" highlightClick="1"/>
          </p:cNvPr>
          <p:cNvSpPr/>
          <p:nvPr/>
        </p:nvSpPr>
        <p:spPr>
          <a:xfrm>
            <a:off x="3395759" y="5245100"/>
            <a:ext cx="1478518" cy="16002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ction Button: Custom 48">
            <a:hlinkClick r:id="rId29" action="ppaction://hlinksldjump" highlightClick="1"/>
          </p:cNvPr>
          <p:cNvSpPr/>
          <p:nvPr/>
        </p:nvSpPr>
        <p:spPr>
          <a:xfrm>
            <a:off x="4874277" y="5245100"/>
            <a:ext cx="1625600" cy="16129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noble truth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cause of sorrow is attachment.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noble truth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51228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Doing these steps….it will lead you to the eight folded path…witch includes</a:t>
            </a:r>
          </a:p>
          <a:p>
            <a:r>
              <a:rPr lang="en-US" dirty="0" smtClean="0"/>
              <a:t> right knowledge </a:t>
            </a:r>
          </a:p>
          <a:p>
            <a:r>
              <a:rPr lang="en-US" dirty="0" smtClean="0"/>
              <a:t>Right purpose </a:t>
            </a:r>
          </a:p>
          <a:p>
            <a:r>
              <a:rPr lang="en-US" dirty="0" smtClean="0"/>
              <a:t>Right speech </a:t>
            </a:r>
          </a:p>
          <a:p>
            <a:r>
              <a:rPr lang="en-US" dirty="0" smtClean="0"/>
              <a:t>Right action </a:t>
            </a:r>
          </a:p>
          <a:p>
            <a:r>
              <a:rPr lang="en-US" dirty="0" smtClean="0"/>
              <a:t>Right living </a:t>
            </a:r>
          </a:p>
          <a:p>
            <a:r>
              <a:rPr lang="en-US" dirty="0" smtClean="0"/>
              <a:t>Right effort </a:t>
            </a:r>
          </a:p>
          <a:p>
            <a:r>
              <a:rPr lang="en-US" dirty="0" smtClean="0"/>
              <a:t>Right thinking </a:t>
            </a:r>
          </a:p>
          <a:p>
            <a:r>
              <a:rPr lang="en-US" dirty="0" smtClean="0"/>
              <a:t>Right meditation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cant want things…………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noble truth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in life is sorrow……..birth is sorrow death is sorrow even little things in life are sorrow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Asoka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Asoka was the one who made Buddhism.  </a:t>
            </a:r>
          </a:p>
          <a:p>
            <a:r>
              <a:rPr lang="en-US" dirty="0" smtClean="0"/>
              <a:t>After that he became vary popular.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800999" y="5791200"/>
            <a:ext cx="1343001" cy="1066800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Buddhism stated in Asia! </a:t>
            </a:r>
          </a:p>
          <a:p>
            <a:r>
              <a:rPr lang="en-US" dirty="0" smtClean="0"/>
              <a:t>To be exact it was made in south Asia. </a:t>
            </a:r>
            <a:endParaRPr lang="en-US" dirty="0"/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7700211" y="5791200"/>
            <a:ext cx="1443789" cy="1066800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300 million people practice Buddhism everyday? </a:t>
            </a:r>
          </a:p>
          <a:p>
            <a:r>
              <a:rPr lang="en-US" dirty="0" smtClean="0"/>
              <a:t>These people are all around the world!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7599135" y="5791200"/>
            <a:ext cx="1544865" cy="1066800"/>
          </a:xfrm>
          <a:prstGeom prst="actionButtonHome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208</TotalTime>
  <Words>266</Words>
  <Application>Microsoft Macintosh PowerPoint</Application>
  <PresentationFormat>On-screen Show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Inkwell</vt:lpstr>
      <vt:lpstr>Buddhism-  </vt:lpstr>
      <vt:lpstr>Slide 2</vt:lpstr>
      <vt:lpstr>3rd noble truth  </vt:lpstr>
      <vt:lpstr>4th noble truth </vt:lpstr>
      <vt:lpstr>The 1st noble truth</vt:lpstr>
      <vt:lpstr>2nd noble truth </vt:lpstr>
      <vt:lpstr>Asoka </vt:lpstr>
      <vt:lpstr>Asia!</vt:lpstr>
      <vt:lpstr>Did you know?</vt:lpstr>
      <vt:lpstr> The news got out!</vt:lpstr>
      <vt:lpstr>Who got the news out?</vt:lpstr>
      <vt:lpstr>Buddhism- </vt:lpstr>
      <vt:lpstr>Basic facts………</vt:lpstr>
      <vt:lpstr>More facts!</vt:lpstr>
      <vt:lpstr>happiness!</vt:lpstr>
      <vt:lpstr>Slide 16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Buddhism-  </dc:title>
  <dc:creator>Administrator</dc:creator>
  <cp:lastModifiedBy>Administrator</cp:lastModifiedBy>
  <cp:revision>6</cp:revision>
  <dcterms:created xsi:type="dcterms:W3CDTF">2010-12-21T16:13:45Z</dcterms:created>
  <dcterms:modified xsi:type="dcterms:W3CDTF">2010-12-21T16:50:01Z</dcterms:modified>
</cp:coreProperties>
</file>